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4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  <a:srgbClr val="444445"/>
    <a:srgbClr val="FFFFFF"/>
    <a:srgbClr val="ED334E"/>
    <a:srgbClr val="1C8B3C"/>
    <a:srgbClr val="000000"/>
    <a:srgbClr val="FBB132"/>
    <a:srgbClr val="0885C2"/>
    <a:srgbClr val="00FF00"/>
    <a:srgbClr val="FFD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5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07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894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80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563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3911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809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469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428D5-883C-8438-0F2A-AE20A30CC118}"/>
              </a:ext>
            </a:extLst>
          </p:cNvPr>
          <p:cNvSpPr txBox="1"/>
          <p:nvPr/>
        </p:nvSpPr>
        <p:spPr>
          <a:xfrm>
            <a:off x="335947" y="5102715"/>
            <a:ext cx="66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3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4 released 6:00 pm Thursday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6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(Online), Practical, Office Hour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pPr lvl="1"/>
            <a:r>
              <a:rPr lang="en-US" dirty="0"/>
              <a:t>Reading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9.3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9.4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pPr lvl="1"/>
            <a:r>
              <a:rPr lang="en-US" b="1" dirty="0"/>
              <a:t>Reading: 9.5 – 9.9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</a:t>
            </a:r>
            <a:r>
              <a:rPr lang="en-US" dirty="0" err="1"/>
              <a:t>Mablibs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2D2D2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28642</TotalTime>
  <Words>1176</Words>
  <Application>Microsoft Office PowerPoint</Application>
  <PresentationFormat>Widescreen</PresentationFormat>
  <Paragraphs>254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APS106_Theme</vt:lpstr>
      <vt:lpstr>more for loops.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146</cp:revision>
  <dcterms:created xsi:type="dcterms:W3CDTF">2021-11-03T00:49:37Z</dcterms:created>
  <dcterms:modified xsi:type="dcterms:W3CDTF">2024-02-12T18:11:54Z</dcterms:modified>
</cp:coreProperties>
</file>